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60" r:id="rId3"/>
    <p:sldId id="262" r:id="rId4"/>
    <p:sldId id="268" r:id="rId5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DE12-A3BF-46C6-8FDF-CDBA9EC446DF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48D7-DC2A-4E8E-B0FB-81C06A199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86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DE12-A3BF-46C6-8FDF-CDBA9EC446DF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48D7-DC2A-4E8E-B0FB-81C06A199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061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DE12-A3BF-46C6-8FDF-CDBA9EC446DF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48D7-DC2A-4E8E-B0FB-81C06A199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021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DE12-A3BF-46C6-8FDF-CDBA9EC446DF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48D7-DC2A-4E8E-B0FB-81C06A199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023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DE12-A3BF-46C6-8FDF-CDBA9EC446DF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48D7-DC2A-4E8E-B0FB-81C06A199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7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DE12-A3BF-46C6-8FDF-CDBA9EC446DF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48D7-DC2A-4E8E-B0FB-81C06A199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69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DE12-A3BF-46C6-8FDF-CDBA9EC446DF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48D7-DC2A-4E8E-B0FB-81C06A199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72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DE12-A3BF-46C6-8FDF-CDBA9EC446DF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48D7-DC2A-4E8E-B0FB-81C06A199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55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DE12-A3BF-46C6-8FDF-CDBA9EC446DF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48D7-DC2A-4E8E-B0FB-81C06A199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8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DE12-A3BF-46C6-8FDF-CDBA9EC446DF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48D7-DC2A-4E8E-B0FB-81C06A199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72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DE12-A3BF-46C6-8FDF-CDBA9EC446DF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48D7-DC2A-4E8E-B0FB-81C06A199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290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DDE12-A3BF-46C6-8FDF-CDBA9EC446DF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248D7-DC2A-4E8E-B0FB-81C06A199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22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7644" y="-129486"/>
            <a:ext cx="12184327" cy="6855714"/>
          </a:xfrm>
          <a:prstGeom prst="rect">
            <a:avLst/>
          </a:prstGeom>
        </p:spPr>
      </p:pic>
      <p:sp>
        <p:nvSpPr>
          <p:cNvPr id="4" name="מלבן 3"/>
          <p:cNvSpPr/>
          <p:nvPr/>
        </p:nvSpPr>
        <p:spPr>
          <a:xfrm>
            <a:off x="4784584" y="1004207"/>
            <a:ext cx="28163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000" b="1" i="0" u="none" strike="noStrike" dirty="0" smtClean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מתקן חימום ליד המפעילה כיסא ממונע</a:t>
            </a:r>
            <a:r>
              <a:rPr lang="he-IL" sz="2000" b="1" dirty="0" smtClean="0">
                <a:solidFill>
                  <a:schemeClr val="tx2"/>
                </a:solidFill>
              </a:rPr>
              <a:t> </a:t>
            </a:r>
            <a:endParaRPr lang="he-IL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43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88" y="2286"/>
            <a:ext cx="12188390" cy="6855714"/>
          </a:xfrm>
          <a:prstGeom prst="rect">
            <a:avLst/>
          </a:prstGeom>
        </p:spPr>
      </p:pic>
      <p:pic>
        <p:nvPicPr>
          <p:cNvPr id="4" name="תמונה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9680" y="206148"/>
            <a:ext cx="6583455" cy="4937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95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454" cy="6858001"/>
          </a:xfrm>
          <a:prstGeom prst="rect">
            <a:avLst/>
          </a:prstGeom>
        </p:spPr>
      </p:pic>
      <p:sp>
        <p:nvSpPr>
          <p:cNvPr id="3" name="מלבן 2"/>
          <p:cNvSpPr/>
          <p:nvPr/>
        </p:nvSpPr>
        <p:spPr>
          <a:xfrm>
            <a:off x="3047999" y="514350"/>
            <a:ext cx="83575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BACBF"/>
              </a:solidFill>
              <a:effectLst/>
              <a:uLnTx/>
              <a:uFillTx/>
              <a:latin typeface="Fb TolaatSfarim Medium" panose="02020503050405020304" pitchFamily="18" charset="-79"/>
              <a:ea typeface="+mn-ea"/>
              <a:cs typeface="Fb TolaatSfarim Medium" panose="02020503050405020304" pitchFamily="18" charset="-79"/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9479" y="175532"/>
            <a:ext cx="8074478" cy="605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1" y="2285"/>
            <a:ext cx="12184326" cy="685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56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</Words>
  <Application>Microsoft Office PowerPoint</Application>
  <PresentationFormat>מסך רחב</PresentationFormat>
  <Paragraphs>1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Fb TolaatSfarim Medium</vt:lpstr>
      <vt:lpstr>Times New Roman</vt:lpstr>
      <vt:lpstr>1_ערכת נושא Office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הילה בורל</dc:creator>
  <cp:lastModifiedBy>הילה בורל</cp:lastModifiedBy>
  <cp:revision>14</cp:revision>
  <dcterms:created xsi:type="dcterms:W3CDTF">2021-08-05T11:16:54Z</dcterms:created>
  <dcterms:modified xsi:type="dcterms:W3CDTF">2021-08-08T11:30:40Z</dcterms:modified>
</cp:coreProperties>
</file>