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 bookmarkIdSeed="2">
  <p:sldMasterIdLst>
    <p:sldMasterId id="2147483648" r:id="rId1"/>
  </p:sldMasterIdLst>
  <p:notesMasterIdLst>
    <p:notesMasterId r:id="rId4"/>
  </p:notesMasterIdLst>
  <p:sldIdLst>
    <p:sldId id="258" r:id="rId2"/>
    <p:sldId id="256" r:id="rId3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2453" autoAdjust="0"/>
    <p:restoredTop sz="94573" autoAdjust="0"/>
  </p:normalViewPr>
  <p:slideViewPr>
    <p:cSldViewPr>
      <p:cViewPr>
        <p:scale>
          <a:sx n="92" d="100"/>
          <a:sy n="92" d="100"/>
        </p:scale>
        <p:origin x="-1560" y="-18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BA166E60-4B08-41D5-B0E6-FAE48DAA21CC}" type="datetimeFigureOut">
              <a:rPr lang="he-IL" smtClean="0"/>
              <a:t>כ"ח/אב/תשע"ו</a:t>
            </a:fld>
            <a:endParaRPr lang="he-IL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8C74AEC4-FFA0-447C-980A-6F522CEB9D93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9891686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74AEC4-FFA0-447C-980A-6F522CEB9D93}" type="slidenum">
              <a:rPr lang="he-IL" smtClean="0"/>
              <a:t>1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078974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8B0A62-2D13-4E08-81B0-B593CF8635E4}" type="datetimeFigureOut">
              <a:rPr lang="he-IL" smtClean="0"/>
              <a:t>כ"ח/אב/תשע"ו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895C8-4BBE-4C8A-8417-083B37178C32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1168639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8B0A62-2D13-4E08-81B0-B593CF8635E4}" type="datetimeFigureOut">
              <a:rPr lang="he-IL" smtClean="0"/>
              <a:t>כ"ח/אב/תשע"ו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895C8-4BBE-4C8A-8417-083B37178C32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264788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8B0A62-2D13-4E08-81B0-B593CF8635E4}" type="datetimeFigureOut">
              <a:rPr lang="he-IL" smtClean="0"/>
              <a:t>כ"ח/אב/תשע"ו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895C8-4BBE-4C8A-8417-083B37178C32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3396967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8B0A62-2D13-4E08-81B0-B593CF8635E4}" type="datetimeFigureOut">
              <a:rPr lang="he-IL" smtClean="0"/>
              <a:t>כ"ח/אב/תשע"ו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895C8-4BBE-4C8A-8417-083B37178C32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2180013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8B0A62-2D13-4E08-81B0-B593CF8635E4}" type="datetimeFigureOut">
              <a:rPr lang="he-IL" smtClean="0"/>
              <a:t>כ"ח/אב/תשע"ו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895C8-4BBE-4C8A-8417-083B37178C32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2575338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8B0A62-2D13-4E08-81B0-B593CF8635E4}" type="datetimeFigureOut">
              <a:rPr lang="he-IL" smtClean="0"/>
              <a:t>כ"ח/אב/תשע"ו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895C8-4BBE-4C8A-8417-083B37178C32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517995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8B0A62-2D13-4E08-81B0-B593CF8635E4}" type="datetimeFigureOut">
              <a:rPr lang="he-IL" smtClean="0"/>
              <a:t>כ"ח/אב/תשע"ו</a:t>
            </a:fld>
            <a:endParaRPr lang="he-I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895C8-4BBE-4C8A-8417-083B37178C32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875946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8B0A62-2D13-4E08-81B0-B593CF8635E4}" type="datetimeFigureOut">
              <a:rPr lang="he-IL" smtClean="0"/>
              <a:t>כ"ח/אב/תשע"ו</a:t>
            </a:fld>
            <a:endParaRPr lang="he-I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895C8-4BBE-4C8A-8417-083B37178C32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85142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8B0A62-2D13-4E08-81B0-B593CF8635E4}" type="datetimeFigureOut">
              <a:rPr lang="he-IL" smtClean="0"/>
              <a:t>כ"ח/אב/תשע"ו</a:t>
            </a:fld>
            <a:endParaRPr lang="he-I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895C8-4BBE-4C8A-8417-083B37178C32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7978452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8B0A62-2D13-4E08-81B0-B593CF8635E4}" type="datetimeFigureOut">
              <a:rPr lang="he-IL" smtClean="0"/>
              <a:t>כ"ח/אב/תשע"ו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895C8-4BBE-4C8A-8417-083B37178C32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8457435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8B0A62-2D13-4E08-81B0-B593CF8635E4}" type="datetimeFigureOut">
              <a:rPr lang="he-IL" smtClean="0"/>
              <a:t>כ"ח/אב/תשע"ו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895C8-4BBE-4C8A-8417-083B37178C32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3327917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8B0A62-2D13-4E08-81B0-B593CF8635E4}" type="datetimeFigureOut">
              <a:rPr lang="he-IL" smtClean="0"/>
              <a:t>כ"ח/אב/תשע"ו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8895C8-4BBE-4C8A-8417-083B37178C32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8710022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11" Type="http://schemas.openxmlformats.org/officeDocument/2006/relationships/image" Target="../media/image9.jpeg"/><Relationship Id="rId5" Type="http://schemas.openxmlformats.org/officeDocument/2006/relationships/image" Target="../media/image3.pn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4.jpeg"/><Relationship Id="rId5" Type="http://schemas.openxmlformats.org/officeDocument/2006/relationships/image" Target="../media/image13.jpeg"/><Relationship Id="rId4" Type="http://schemas.openxmlformats.org/officeDocument/2006/relationships/image" Target="../media/image1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1" name="Picture 7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6339"/>
          <a:stretch/>
        </p:blipFill>
        <p:spPr bwMode="auto">
          <a:xfrm>
            <a:off x="3869780" y="2708920"/>
            <a:ext cx="782076" cy="5919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0912" y="-243408"/>
            <a:ext cx="8229600" cy="1143000"/>
          </a:xfrm>
        </p:spPr>
        <p:txBody>
          <a:bodyPr/>
          <a:lstStyle/>
          <a:p>
            <a:pPr algn="r"/>
            <a:r>
              <a:rPr lang="he-IL" u="sng" dirty="0" smtClean="0"/>
              <a:t>איך מכינים לבד את הקוקייה:</a:t>
            </a:r>
            <a:endParaRPr lang="he-IL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7610" y="3185761"/>
            <a:ext cx="8229600" cy="2188840"/>
          </a:xfrm>
        </p:spPr>
        <p:txBody>
          <a:bodyPr>
            <a:noAutofit/>
          </a:bodyPr>
          <a:lstStyle/>
          <a:p>
            <a:pPr marL="0" indent="0">
              <a:lnSpc>
                <a:spcPct val="200000"/>
              </a:lnSpc>
              <a:buNone/>
            </a:pPr>
            <a:r>
              <a:rPr lang="he-IL" sz="1400" b="1" u="sng" dirty="0" smtClean="0"/>
              <a:t>הוראות הכנה:</a:t>
            </a:r>
          </a:p>
          <a:p>
            <a:pPr>
              <a:lnSpc>
                <a:spcPct val="200000"/>
              </a:lnSpc>
              <a:buFont typeface="+mj-lt"/>
              <a:buAutoNum type="arabicPeriod"/>
            </a:pPr>
            <a:r>
              <a:rPr lang="he-IL" sz="1400" dirty="0" smtClean="0"/>
              <a:t>גוזרים גומי באורך של  70 ס"מ משחילים חרוז עד לאמצע ומקפלים את הגומי</a:t>
            </a:r>
          </a:p>
          <a:p>
            <a:pPr marL="0" indent="358775">
              <a:lnSpc>
                <a:spcPct val="200000"/>
              </a:lnSpc>
              <a:buFont typeface="+mj-lt"/>
              <a:buAutoNum type="arabicPeriod"/>
            </a:pPr>
            <a:r>
              <a:rPr lang="he-IL" sz="1400" dirty="0" smtClean="0"/>
              <a:t>מכניסים כפתור עם שני חורים לשני הקצוות</a:t>
            </a:r>
          </a:p>
          <a:p>
            <a:pPr>
              <a:lnSpc>
                <a:spcPct val="200000"/>
              </a:lnSpc>
              <a:buFont typeface="+mj-lt"/>
              <a:buAutoNum type="arabicPeriod"/>
            </a:pPr>
            <a:endParaRPr lang="he-IL" sz="1400" dirty="0" smtClean="0"/>
          </a:p>
          <a:p>
            <a:pPr>
              <a:lnSpc>
                <a:spcPct val="200000"/>
              </a:lnSpc>
              <a:buFont typeface="+mj-lt"/>
              <a:buAutoNum type="arabicPeriod"/>
            </a:pPr>
            <a:r>
              <a:rPr lang="he-IL" sz="1400" dirty="0" smtClean="0"/>
              <a:t>משחילים את הקליפס לשני הקצוות יחד</a:t>
            </a:r>
          </a:p>
          <a:p>
            <a:pPr>
              <a:lnSpc>
                <a:spcPct val="200000"/>
              </a:lnSpc>
              <a:buFont typeface="+mj-lt"/>
              <a:buAutoNum type="arabicPeriod"/>
            </a:pPr>
            <a:r>
              <a:rPr lang="he-IL" sz="1400" dirty="0" smtClean="0"/>
              <a:t>קושרים חרוז גדול (או טבעת ) לכל אחד מהקצוות</a:t>
            </a:r>
            <a:endParaRPr lang="he-IL" sz="1400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758543" y="764704"/>
            <a:ext cx="8229600" cy="2888245"/>
          </a:xfrm>
          <a:prstGeom prst="rect">
            <a:avLst/>
          </a:prstGeom>
        </p:spPr>
        <p:txBody>
          <a:bodyPr vert="horz" lIns="91440" tIns="45720" rIns="91440" bIns="45720" rtlCol="1">
            <a:noAutofit/>
          </a:bodyPr>
          <a:lstStyle>
            <a:lvl1pPr marL="342900" indent="-3429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r" defTabSz="914400" rtl="1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210000"/>
              </a:lnSpc>
              <a:buNone/>
            </a:pPr>
            <a:r>
              <a:rPr lang="he-IL" sz="1400" b="1" u="sng" dirty="0" smtClean="0"/>
              <a:t>מה דרוש:</a:t>
            </a:r>
          </a:p>
          <a:p>
            <a:pPr marL="1524000" indent="-265113">
              <a:lnSpc>
                <a:spcPct val="210000"/>
              </a:lnSpc>
              <a:buFont typeface="Wingdings" pitchFamily="2" charset="2"/>
              <a:buChar char="ü"/>
            </a:pPr>
            <a:r>
              <a:rPr lang="he-IL" sz="1400" dirty="0" smtClean="0"/>
              <a:t>גומי תפירה</a:t>
            </a:r>
          </a:p>
          <a:p>
            <a:pPr marL="1524000" indent="-265113">
              <a:lnSpc>
                <a:spcPct val="210000"/>
              </a:lnSpc>
              <a:buFont typeface="Wingdings" pitchFamily="2" charset="2"/>
              <a:buChar char="ü"/>
            </a:pPr>
            <a:r>
              <a:rPr lang="he-IL" sz="1400" dirty="0" smtClean="0"/>
              <a:t>3 חרוזים או חרוז ושתי טבעות</a:t>
            </a:r>
          </a:p>
          <a:p>
            <a:pPr marL="1524000" indent="-265113">
              <a:lnSpc>
                <a:spcPct val="210000"/>
              </a:lnSpc>
              <a:buFont typeface="Wingdings" pitchFamily="2" charset="2"/>
              <a:buChar char="ü"/>
            </a:pPr>
            <a:r>
              <a:rPr lang="he-IL" sz="1400" dirty="0" smtClean="0"/>
              <a:t>כפתור גדול עם שני חורים</a:t>
            </a:r>
          </a:p>
          <a:p>
            <a:pPr marL="1544637" indent="-285750">
              <a:lnSpc>
                <a:spcPct val="210000"/>
              </a:lnSpc>
              <a:buFont typeface="Wingdings" pitchFamily="2" charset="2"/>
              <a:buChar char="ü"/>
            </a:pPr>
            <a:r>
              <a:rPr lang="he-IL" sz="1400" dirty="0" smtClean="0"/>
              <a:t>קליפס של שרוך כמו </a:t>
            </a:r>
            <a:r>
              <a:rPr lang="he-IL" sz="1400" dirty="0"/>
              <a:t>של</a:t>
            </a:r>
            <a:r>
              <a:rPr lang="he-IL" sz="1400" dirty="0" smtClean="0"/>
              <a:t> תיק / בגד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846" t="2893" r="11026" b="53443"/>
          <a:stretch/>
        </p:blipFill>
        <p:spPr bwMode="auto">
          <a:xfrm>
            <a:off x="3993919" y="1481452"/>
            <a:ext cx="657937" cy="636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046" t="31243" r="33496" b="42056"/>
          <a:stretch/>
        </p:blipFill>
        <p:spPr bwMode="auto">
          <a:xfrm rot="20770314">
            <a:off x="4634948" y="2289117"/>
            <a:ext cx="619816" cy="5196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7039" y="1469688"/>
            <a:ext cx="732741" cy="6483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3" name="Picture 9"/>
          <p:cNvPicPr>
            <a:picLocks noChangeAspect="1" noChangeArrowheads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623" r="20888"/>
          <a:stretch/>
        </p:blipFill>
        <p:spPr bwMode="auto">
          <a:xfrm rot="5400000">
            <a:off x="5343133" y="990028"/>
            <a:ext cx="880742" cy="9828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7" name="Picture 36"/>
          <p:cNvPicPr>
            <a:picLocks noChangeAspect="1"/>
          </p:cNvPicPr>
          <p:nvPr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285" b="20468"/>
          <a:stretch/>
        </p:blipFill>
        <p:spPr>
          <a:xfrm>
            <a:off x="2195736" y="5773914"/>
            <a:ext cx="2979667" cy="942732"/>
          </a:xfrm>
          <a:prstGeom prst="rect">
            <a:avLst/>
          </a:prstGeom>
        </p:spPr>
      </p:pic>
      <p:pic>
        <p:nvPicPr>
          <p:cNvPr id="38" name="Picture 37"/>
          <p:cNvPicPr>
            <a:picLocks noChangeAspect="1"/>
          </p:cNvPicPr>
          <p:nvPr/>
        </p:nvPicPr>
        <p:blipFill rotWithShape="1"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6106" r="72956" b="11947"/>
          <a:stretch/>
        </p:blipFill>
        <p:spPr>
          <a:xfrm>
            <a:off x="2051720" y="3603351"/>
            <a:ext cx="1230174" cy="807257"/>
          </a:xfrm>
          <a:prstGeom prst="rect">
            <a:avLst/>
          </a:prstGeom>
        </p:spPr>
      </p:pic>
      <p:pic>
        <p:nvPicPr>
          <p:cNvPr id="39" name="Picture 1"/>
          <p:cNvPicPr>
            <a:picLocks noChangeAspect="1" noChangeArrowheads="1"/>
          </p:cNvPicPr>
          <p:nvPr/>
        </p:nvPicPr>
        <p:blipFill rotWithShape="1"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448" r="26598" b="30889"/>
          <a:stretch/>
        </p:blipFill>
        <p:spPr bwMode="auto">
          <a:xfrm>
            <a:off x="4260285" y="4092701"/>
            <a:ext cx="1226116" cy="7200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17"/>
          <p:cNvPicPr>
            <a:picLocks noChangeAspect="1"/>
          </p:cNvPicPr>
          <p:nvPr/>
        </p:nvPicPr>
        <p:blipFill rotWithShape="1"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077" t="6743" r="22758" b="42109"/>
          <a:stretch/>
        </p:blipFill>
        <p:spPr>
          <a:xfrm rot="16200000">
            <a:off x="4459990" y="4669987"/>
            <a:ext cx="827242" cy="12255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22908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9" name="Picture 1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767" b="25293"/>
          <a:stretch/>
        </p:blipFill>
        <p:spPr bwMode="auto">
          <a:xfrm>
            <a:off x="4851664" y="300701"/>
            <a:ext cx="1307254" cy="619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2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833" b="15930"/>
          <a:stretch/>
        </p:blipFill>
        <p:spPr bwMode="auto">
          <a:xfrm>
            <a:off x="2928930" y="289168"/>
            <a:ext cx="1638134" cy="6195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4400346" y="1495265"/>
            <a:ext cx="1855474" cy="12241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4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71801" y="3212976"/>
            <a:ext cx="1980705" cy="13315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5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71801" y="5075588"/>
            <a:ext cx="2133489" cy="13969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6"/>
          <p:cNvSpPr>
            <a:spLocks noChangeArrowheads="1"/>
          </p:cNvSpPr>
          <p:nvPr/>
        </p:nvSpPr>
        <p:spPr bwMode="auto">
          <a:xfrm>
            <a:off x="6444208" y="210366"/>
            <a:ext cx="2379177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e-IL" sz="2000" b="0" i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Calibri" pitchFamily="34" charset="0"/>
              </a:rPr>
              <a:t>הוראות שימוש </a:t>
            </a:r>
            <a:r>
              <a:rPr kumimoji="0" lang="he-IL" sz="2000" b="0" i="1" u="sng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Calibri" pitchFamily="34" charset="0"/>
              </a:rPr>
              <a:t>בקוקיה</a:t>
            </a:r>
            <a:endParaRPr kumimoji="0" lang="en-US" sz="1100" b="0" i="1" u="sng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</a:endParaRPr>
          </a:p>
        </p:txBody>
      </p:sp>
      <p:sp>
        <p:nvSpPr>
          <p:cNvPr id="6" name="Rectangle 8"/>
          <p:cNvSpPr>
            <a:spLocks noChangeArrowheads="1"/>
          </p:cNvSpPr>
          <p:nvPr/>
        </p:nvSpPr>
        <p:spPr bwMode="auto">
          <a:xfrm>
            <a:off x="107505" y="289168"/>
            <a:ext cx="2592288" cy="150810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1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he-IL" sz="1200" dirty="0" smtClean="0">
                <a:latin typeface="Calibri" pitchFamily="34" charset="0"/>
                <a:ea typeface="Calibri" pitchFamily="34" charset="0"/>
                <a:cs typeface="Arial" pitchFamily="34" charset="0"/>
              </a:rPr>
              <a:t>כדאי לשים לב – </a:t>
            </a:r>
          </a:p>
          <a:p>
            <a:pPr marL="228600" marR="0" lvl="0" indent="-228600" algn="just" defTabSz="914400" rtl="1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he-IL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הכפתור - מטרתו למנוע תפיסת השיער בקליפס ולכן עליו להיות צמוד לקליפס</a:t>
            </a:r>
          </a:p>
          <a:p>
            <a:pPr marL="228600" marR="0" lvl="0" indent="-228600" algn="just" defTabSz="914400" rtl="1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lang="he-IL" sz="1200" dirty="0" smtClean="0">
                <a:latin typeface="Calibri" pitchFamily="34" charset="0"/>
                <a:cs typeface="Arial" pitchFamily="34" charset="0"/>
              </a:rPr>
              <a:t>אולי כדאי לקצר את הרצועות כדי שיהיה יותר קל </a:t>
            </a:r>
            <a:r>
              <a:rPr lang="he-IL" sz="1100" dirty="0" smtClean="0">
                <a:latin typeface="Calibri" pitchFamily="34" charset="0"/>
                <a:cs typeface="Arial" pitchFamily="34" charset="0"/>
              </a:rPr>
              <a:t>למשוך</a:t>
            </a:r>
            <a:r>
              <a:rPr lang="he-IL" sz="1200" dirty="0" smtClean="0">
                <a:latin typeface="Calibri" pitchFamily="34" charset="0"/>
                <a:cs typeface="Arial" pitchFamily="34" charset="0"/>
              </a:rPr>
              <a:t>, זה מאוד אישי ואני מציעה לנסות.</a:t>
            </a:r>
          </a:p>
          <a:p>
            <a:pPr marL="228600" marR="0" lvl="0" indent="-228600" algn="just" defTabSz="914400" rtl="1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ctangle 9"/>
          <p:cNvSpPr>
            <a:spLocks noChangeArrowheads="1"/>
          </p:cNvSpPr>
          <p:nvPr/>
        </p:nvSpPr>
        <p:spPr bwMode="auto">
          <a:xfrm>
            <a:off x="0" y="41243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e-I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1501872"/>
            <a:ext cx="4392488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342900" indent="-342900">
              <a:buAutoNum type="arabicPeriod"/>
            </a:pPr>
            <a:r>
              <a:rPr kumimoji="0" lang="he-IL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Calibri" pitchFamily="34" charset="0"/>
              </a:rPr>
              <a:t>יש לפתוח לולאה גדולה </a:t>
            </a:r>
          </a:p>
          <a:p>
            <a:pPr marL="357188"/>
            <a:r>
              <a:rPr kumimoji="0" lang="he-IL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Calibri" pitchFamily="34" charset="0"/>
              </a:rPr>
              <a:t>ולהעביר מעל הראש. </a:t>
            </a:r>
            <a:endParaRPr lang="he-IL" dirty="0">
              <a:latin typeface="Comic Sans MS" pitchFamily="66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602024" y="5157191"/>
            <a:ext cx="4392488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lvl="0"/>
            <a:r>
              <a:rPr lang="he-IL" dirty="0" smtClean="0">
                <a:latin typeface="Comic Sans MS" pitchFamily="66" charset="0"/>
              </a:rPr>
              <a:t>3. </a:t>
            </a:r>
            <a:r>
              <a:rPr kumimoji="0" lang="he-IL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Calibri" pitchFamily="34" charset="0"/>
              </a:rPr>
              <a:t>למשוך</a:t>
            </a:r>
            <a:r>
              <a:rPr lang="he-IL" dirty="0">
                <a:latin typeface="Comic Sans MS" pitchFamily="66" charset="0"/>
                <a:ea typeface="Calibri" pitchFamily="34" charset="0"/>
              </a:rPr>
              <a:t> </a:t>
            </a:r>
            <a:r>
              <a:rPr lang="he-IL" dirty="0" smtClean="0">
                <a:latin typeface="Comic Sans MS" pitchFamily="66" charset="0"/>
                <a:ea typeface="Calibri" pitchFamily="34" charset="0"/>
              </a:rPr>
              <a:t>עד </a:t>
            </a:r>
            <a:r>
              <a:rPr lang="he-IL" dirty="0">
                <a:latin typeface="Comic Sans MS" pitchFamily="66" charset="0"/>
                <a:ea typeface="Calibri" pitchFamily="34" charset="0"/>
              </a:rPr>
              <a:t>שהשיער</a:t>
            </a:r>
            <a:r>
              <a:rPr lang="he-IL" dirty="0" smtClean="0">
                <a:latin typeface="Comic Sans MS" pitchFamily="66" charset="0"/>
                <a:ea typeface="Calibri" pitchFamily="34" charset="0"/>
              </a:rPr>
              <a:t> נאסף לקוקו</a:t>
            </a: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</a:endParaRPr>
          </a:p>
          <a:p>
            <a:endParaRPr lang="he-IL" dirty="0">
              <a:latin typeface="Comic Sans MS" pitchFamily="66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602024" y="3717032"/>
            <a:ext cx="4392488" cy="92333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>
            <a:defPPr>
              <a:defRPr lang="he-IL"/>
            </a:defPPr>
            <a:lvl1pPr marL="342900" indent="-342900">
              <a:buAutoNum type="arabicPeriod"/>
              <a:defRPr kumimoji="0" b="0" i="0" u="none" strike="noStrike" cap="none" normalizeH="0" baseline="0">
                <a:ln>
                  <a:noFill/>
                </a:ln>
                <a:effectLst/>
                <a:latin typeface="Comic Sans MS" pitchFamily="66" charset="0"/>
                <a:ea typeface="Calibri" pitchFamily="34" charset="0"/>
              </a:defRPr>
            </a:lvl1pPr>
          </a:lstStyle>
          <a:p>
            <a:pPr marL="265113" indent="-265113">
              <a:buNone/>
            </a:pPr>
            <a:r>
              <a:rPr lang="he-IL" dirty="0" smtClean="0"/>
              <a:t>2. להרים </a:t>
            </a:r>
            <a:r>
              <a:rPr lang="he-IL" dirty="0"/>
              <a:t>כמו סרט, </a:t>
            </a:r>
          </a:p>
          <a:p>
            <a:pPr marL="265113" indent="0">
              <a:buNone/>
            </a:pPr>
            <a:r>
              <a:rPr lang="he-IL" dirty="0" smtClean="0"/>
              <a:t>הקליפס </a:t>
            </a:r>
            <a:r>
              <a:rPr lang="he-IL" dirty="0"/>
              <a:t>מקדימה</a:t>
            </a:r>
            <a:r>
              <a:rPr lang="en-US" dirty="0"/>
              <a:t/>
            </a:r>
            <a:br>
              <a:rPr lang="en-US" dirty="0"/>
            </a:br>
            <a:r>
              <a:rPr lang="he-IL" dirty="0"/>
              <a:t>לאחוז את הקצוות מהחרוזים / טבעות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22777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170</TotalTime>
  <Words>130</Words>
  <Application>Microsoft Office PowerPoint</Application>
  <PresentationFormat>‫הצגה על המסך (4:3)</PresentationFormat>
  <Paragraphs>22</Paragraphs>
  <Slides>2</Slides>
  <Notes>1</Notes>
  <HiddenSlides>0</HiddenSlides>
  <MMClips>0</MMClips>
  <ScaleCrop>false</ScaleCrop>
  <HeadingPairs>
    <vt:vector size="4" baseType="variant"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2</vt:i4>
      </vt:variant>
    </vt:vector>
  </HeadingPairs>
  <TitlesOfParts>
    <vt:vector size="3" baseType="lpstr">
      <vt:lpstr>Office Theme</vt:lpstr>
      <vt:lpstr>איך מכינים לבד את הקוקייה:</vt:lpstr>
      <vt:lpstr>מצגת של PowerPoint</vt:lpstr>
    </vt:vector>
  </TitlesOfParts>
  <Company>IAI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Buller Osnat CAG</dc:creator>
  <cp:lastModifiedBy>הילה בורל</cp:lastModifiedBy>
  <cp:revision>14</cp:revision>
  <cp:lastPrinted>2016-04-04T10:05:55Z</cp:lastPrinted>
  <dcterms:created xsi:type="dcterms:W3CDTF">2016-04-04T04:59:03Z</dcterms:created>
  <dcterms:modified xsi:type="dcterms:W3CDTF">2016-09-01T06:42:41Z</dcterms:modified>
</cp:coreProperties>
</file>