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3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0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8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9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4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7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3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2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1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6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9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DDE12-A3BF-46C6-8FDF-CDBA9EC446DF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248D7-DC2A-4E8E-B0FB-81C06A199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71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6665" y="393029"/>
            <a:ext cx="12184327" cy="6855714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>
          <a:xfrm>
            <a:off x="4465803" y="2497447"/>
            <a:ext cx="28163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קביים שאינם</a:t>
            </a:r>
            <a:r>
              <a:rPr kumimoji="0" lang="he-IL" sz="4000" b="1" i="0" u="none" strike="noStrike" kern="1200" cap="none" spc="0" normalizeH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נופלים</a:t>
            </a:r>
            <a:endParaRPr kumimoji="0" lang="he-IL" sz="4000" b="1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0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" y="0"/>
            <a:ext cx="12188390" cy="6855714"/>
          </a:xfrm>
          <a:prstGeom prst="rect">
            <a:avLst/>
          </a:prstGeom>
        </p:spPr>
      </p:pic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349" y="570479"/>
            <a:ext cx="9232901" cy="519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18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454" cy="6858001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047999" y="514350"/>
            <a:ext cx="83575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BACBF"/>
              </a:solidFill>
              <a:effectLst/>
              <a:uLnTx/>
              <a:uFillTx/>
              <a:latin typeface="Fb TolaatSfarim Medium" panose="02020503050405020304" pitchFamily="18" charset="-79"/>
              <a:ea typeface="+mn-ea"/>
              <a:cs typeface="Fb TolaatSfarim Medium" panose="02020503050405020304" pitchFamily="18" charset="-79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228" y="809794"/>
            <a:ext cx="9504136" cy="534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0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" y="2285"/>
            <a:ext cx="12184326" cy="685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6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Fb TolaatSfarim Medium</vt:lpstr>
      <vt:lpstr>Times New Roman</vt:lpstr>
      <vt:lpstr>1_ערכת נושא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הילה בורל</dc:creator>
  <cp:lastModifiedBy>יעל רוחם</cp:lastModifiedBy>
  <cp:revision>7</cp:revision>
  <dcterms:created xsi:type="dcterms:W3CDTF">2021-08-08T09:01:38Z</dcterms:created>
  <dcterms:modified xsi:type="dcterms:W3CDTF">2021-10-28T11:56:51Z</dcterms:modified>
</cp:coreProperties>
</file>