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DE12-A3BF-46C6-8FDF-CDBA9EC446DF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48D7-DC2A-4E8E-B0FB-81C06A199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238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DE12-A3BF-46C6-8FDF-CDBA9EC446DF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48D7-DC2A-4E8E-B0FB-81C06A199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202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DE12-A3BF-46C6-8FDF-CDBA9EC446DF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48D7-DC2A-4E8E-B0FB-81C06A199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81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DE12-A3BF-46C6-8FDF-CDBA9EC446DF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48D7-DC2A-4E8E-B0FB-81C06A199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398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DE12-A3BF-46C6-8FDF-CDBA9EC446DF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48D7-DC2A-4E8E-B0FB-81C06A199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647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DE12-A3BF-46C6-8FDF-CDBA9EC446DF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48D7-DC2A-4E8E-B0FB-81C06A199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7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DE12-A3BF-46C6-8FDF-CDBA9EC446DF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48D7-DC2A-4E8E-B0FB-81C06A199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239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DE12-A3BF-46C6-8FDF-CDBA9EC446DF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48D7-DC2A-4E8E-B0FB-81C06A199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2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DE12-A3BF-46C6-8FDF-CDBA9EC446DF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48D7-DC2A-4E8E-B0FB-81C06A199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215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DE12-A3BF-46C6-8FDF-CDBA9EC446DF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48D7-DC2A-4E8E-B0FB-81C06A199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661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DE12-A3BF-46C6-8FDF-CDBA9EC446DF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48D7-DC2A-4E8E-B0FB-81C06A199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090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DDE12-A3BF-46C6-8FDF-CDBA9EC446DF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248D7-DC2A-4E8E-B0FB-81C06A199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71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6665" y="393029"/>
            <a:ext cx="12184327" cy="6855714"/>
          </a:xfrm>
          <a:prstGeom prst="rect">
            <a:avLst/>
          </a:prstGeom>
        </p:spPr>
      </p:pic>
      <p:sp>
        <p:nvSpPr>
          <p:cNvPr id="4" name="מלבן 3"/>
          <p:cNvSpPr/>
          <p:nvPr/>
        </p:nvSpPr>
        <p:spPr>
          <a:xfrm>
            <a:off x="4465803" y="2497447"/>
            <a:ext cx="281636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קביים שאינם</a:t>
            </a:r>
            <a:r>
              <a:rPr kumimoji="0" lang="he-IL" sz="4000" b="1" i="0" u="none" strike="noStrike" kern="1200" cap="none" spc="0" normalizeH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נופלים</a:t>
            </a:r>
            <a:endParaRPr kumimoji="0" lang="he-IL" sz="4000" b="1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09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0" y="0"/>
            <a:ext cx="12188390" cy="6855714"/>
          </a:xfrm>
          <a:prstGeom prst="rect">
            <a:avLst/>
          </a:prstGeom>
        </p:spPr>
      </p:pic>
      <p:pic>
        <p:nvPicPr>
          <p:cNvPr id="2" name="תמונה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1349" y="570479"/>
            <a:ext cx="9232901" cy="5193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18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454" cy="6858001"/>
          </a:xfrm>
          <a:prstGeom prst="rect">
            <a:avLst/>
          </a:prstGeom>
        </p:spPr>
      </p:pic>
      <p:sp>
        <p:nvSpPr>
          <p:cNvPr id="3" name="מלבן 2"/>
          <p:cNvSpPr/>
          <p:nvPr/>
        </p:nvSpPr>
        <p:spPr>
          <a:xfrm>
            <a:off x="3047999" y="514350"/>
            <a:ext cx="83575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5BACBF"/>
              </a:solidFill>
              <a:effectLst/>
              <a:uLnTx/>
              <a:uFillTx/>
              <a:latin typeface="Fb TolaatSfarim Medium" panose="02020503050405020304" pitchFamily="18" charset="-79"/>
              <a:ea typeface="+mn-ea"/>
              <a:cs typeface="Fb TolaatSfarim Medium" panose="02020503050405020304" pitchFamily="18" charset="-79"/>
            </a:endParaRPr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8228" y="809794"/>
            <a:ext cx="9504136" cy="5346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20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1" y="2285"/>
            <a:ext cx="12184326" cy="6853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63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</Words>
  <Application>Microsoft Office PowerPoint</Application>
  <PresentationFormat>Widescreen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Fb TolaatSfarim Medium</vt:lpstr>
      <vt:lpstr>Times New Roman</vt:lpstr>
      <vt:lpstr>1_ערכת נושא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הילה בורל</dc:creator>
  <cp:lastModifiedBy>יעל רוחם</cp:lastModifiedBy>
  <cp:revision>7</cp:revision>
  <dcterms:created xsi:type="dcterms:W3CDTF">2021-08-08T09:01:38Z</dcterms:created>
  <dcterms:modified xsi:type="dcterms:W3CDTF">2021-10-28T11:56:51Z</dcterms:modified>
</cp:coreProperties>
</file>